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0" r:id="rId7"/>
    <p:sldId id="261"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8B3EA2-62C4-A2D8-5F99-1FCE81CF5CCF}" v="899" dt="2023-03-24T12:54:55.239"/>
    <p1510:client id="{843AB1A9-F2A7-4354-973F-3FA16FB1E62A}" v="676" vWet="678" dt="2023-03-24T12:38:43.931"/>
    <p1510:client id="{9250E13E-5649-CEA0-7D6F-B9BD508DDDA0}" v="310" dt="2023-03-24T12:56:44.3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74526A-41D6-4A52-9750-82330A032853}"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AADC1A05-3258-4FF5-9216-0293D1299A24}">
      <dgm:prSet/>
      <dgm:spPr/>
      <dgm:t>
        <a:bodyPr/>
        <a:lstStyle/>
        <a:p>
          <a:r>
            <a:rPr lang="nl-NL" b="1"/>
            <a:t>Voedingseisen: </a:t>
          </a:r>
          <a:r>
            <a:rPr lang="nl-NL"/>
            <a:t>Dorre grassen, kruiden &amp; struiken. Vers en droog hooi. (Snoepjes: Gedroogde appel of wortel) Kalksteen &amp; water.</a:t>
          </a:r>
          <a:endParaRPr lang="en-US"/>
        </a:p>
      </dgm:t>
    </dgm:pt>
    <dgm:pt modelId="{CC101EF5-A0ED-43A3-9399-3095CADB1E07}" type="parTrans" cxnId="{0C40BB03-05B2-4C0E-95A1-0ADE15221F6C}">
      <dgm:prSet/>
      <dgm:spPr/>
      <dgm:t>
        <a:bodyPr/>
        <a:lstStyle/>
        <a:p>
          <a:endParaRPr lang="en-US"/>
        </a:p>
      </dgm:t>
    </dgm:pt>
    <dgm:pt modelId="{3BA538CE-1A65-41F3-8B82-4062ABDB21D5}" type="sibTrans" cxnId="{0C40BB03-05B2-4C0E-95A1-0ADE15221F6C}">
      <dgm:prSet/>
      <dgm:spPr/>
      <dgm:t>
        <a:bodyPr/>
        <a:lstStyle/>
        <a:p>
          <a:endParaRPr lang="en-US"/>
        </a:p>
      </dgm:t>
    </dgm:pt>
    <dgm:pt modelId="{BC5DA6FE-A76B-489E-8D5F-30EE43CC8E47}">
      <dgm:prSet/>
      <dgm:spPr/>
      <dgm:t>
        <a:bodyPr/>
        <a:lstStyle/>
        <a:p>
          <a:r>
            <a:rPr lang="nl-NL" b="1"/>
            <a:t>Voersoorten: </a:t>
          </a:r>
          <a:r>
            <a:rPr lang="nl-NL"/>
            <a:t>Kijk voedingseisen</a:t>
          </a:r>
          <a:endParaRPr lang="en-US"/>
        </a:p>
      </dgm:t>
    </dgm:pt>
    <dgm:pt modelId="{2587E1B1-CD3F-41FF-A250-077E58B0ED7F}" type="parTrans" cxnId="{5CE1AE60-6019-468E-9930-0527075BCA4F}">
      <dgm:prSet/>
      <dgm:spPr/>
      <dgm:t>
        <a:bodyPr/>
        <a:lstStyle/>
        <a:p>
          <a:endParaRPr lang="en-US"/>
        </a:p>
      </dgm:t>
    </dgm:pt>
    <dgm:pt modelId="{A94E9BE1-A6C9-43A4-A15B-469D910DC303}" type="sibTrans" cxnId="{5CE1AE60-6019-468E-9930-0527075BCA4F}">
      <dgm:prSet/>
      <dgm:spPr/>
      <dgm:t>
        <a:bodyPr/>
        <a:lstStyle/>
        <a:p>
          <a:endParaRPr lang="en-US"/>
        </a:p>
      </dgm:t>
    </dgm:pt>
    <dgm:pt modelId="{16F8DB9D-81BC-4203-8BF3-79EF15123845}">
      <dgm:prSet/>
      <dgm:spPr/>
      <dgm:t>
        <a:bodyPr/>
        <a:lstStyle/>
        <a:p>
          <a:r>
            <a:rPr lang="nl-NL" b="1"/>
            <a:t>Voermethode en Frequentie: </a:t>
          </a:r>
          <a:r>
            <a:rPr lang="nl-NL"/>
            <a:t>30 gram per KG lichaamsgewicht, Voorkeur aan S’avonds voeren, maar s’ochtends en s’avonds een keer kan ook. Oneindig voer aanbieden.</a:t>
          </a:r>
          <a:endParaRPr lang="en-US"/>
        </a:p>
      </dgm:t>
    </dgm:pt>
    <dgm:pt modelId="{76C895E9-49AE-4D26-8251-36A499206ED0}" type="parTrans" cxnId="{E03C3DE6-0F87-4B59-AD7E-C5FED750B6D6}">
      <dgm:prSet/>
      <dgm:spPr/>
      <dgm:t>
        <a:bodyPr/>
        <a:lstStyle/>
        <a:p>
          <a:endParaRPr lang="en-US"/>
        </a:p>
      </dgm:t>
    </dgm:pt>
    <dgm:pt modelId="{793CC0BD-0372-448D-90F9-31CC9738AFA6}" type="sibTrans" cxnId="{E03C3DE6-0F87-4B59-AD7E-C5FED750B6D6}">
      <dgm:prSet/>
      <dgm:spPr/>
      <dgm:t>
        <a:bodyPr/>
        <a:lstStyle/>
        <a:p>
          <a:endParaRPr lang="en-US"/>
        </a:p>
      </dgm:t>
    </dgm:pt>
    <dgm:pt modelId="{A90B093E-334A-4E99-ACC4-A4E39B8EEDC2}" type="pres">
      <dgm:prSet presAssocID="{4A74526A-41D6-4A52-9750-82330A032853}" presName="vert0" presStyleCnt="0">
        <dgm:presLayoutVars>
          <dgm:dir/>
          <dgm:animOne val="branch"/>
          <dgm:animLvl val="lvl"/>
        </dgm:presLayoutVars>
      </dgm:prSet>
      <dgm:spPr/>
    </dgm:pt>
    <dgm:pt modelId="{81328A8B-8A76-4AA6-8FFC-DBD84833A4FB}" type="pres">
      <dgm:prSet presAssocID="{AADC1A05-3258-4FF5-9216-0293D1299A24}" presName="thickLine" presStyleLbl="alignNode1" presStyleIdx="0" presStyleCnt="3"/>
      <dgm:spPr/>
    </dgm:pt>
    <dgm:pt modelId="{55AD09D6-01A0-4D66-8792-E3315786E709}" type="pres">
      <dgm:prSet presAssocID="{AADC1A05-3258-4FF5-9216-0293D1299A24}" presName="horz1" presStyleCnt="0"/>
      <dgm:spPr/>
    </dgm:pt>
    <dgm:pt modelId="{D4A8933B-B10B-4724-92C0-5C54A87F5C91}" type="pres">
      <dgm:prSet presAssocID="{AADC1A05-3258-4FF5-9216-0293D1299A24}" presName="tx1" presStyleLbl="revTx" presStyleIdx="0" presStyleCnt="3"/>
      <dgm:spPr/>
    </dgm:pt>
    <dgm:pt modelId="{8A63ECBC-896B-4862-A720-BF604659F777}" type="pres">
      <dgm:prSet presAssocID="{AADC1A05-3258-4FF5-9216-0293D1299A24}" presName="vert1" presStyleCnt="0"/>
      <dgm:spPr/>
    </dgm:pt>
    <dgm:pt modelId="{8DEEAC14-7D63-4C27-96A8-1521EB130233}" type="pres">
      <dgm:prSet presAssocID="{BC5DA6FE-A76B-489E-8D5F-30EE43CC8E47}" presName="thickLine" presStyleLbl="alignNode1" presStyleIdx="1" presStyleCnt="3"/>
      <dgm:spPr/>
    </dgm:pt>
    <dgm:pt modelId="{83CD7627-5ADA-4D60-AA2F-970528074804}" type="pres">
      <dgm:prSet presAssocID="{BC5DA6FE-A76B-489E-8D5F-30EE43CC8E47}" presName="horz1" presStyleCnt="0"/>
      <dgm:spPr/>
    </dgm:pt>
    <dgm:pt modelId="{40B2E49A-67C4-4795-94F5-E6717536794C}" type="pres">
      <dgm:prSet presAssocID="{BC5DA6FE-A76B-489E-8D5F-30EE43CC8E47}" presName="tx1" presStyleLbl="revTx" presStyleIdx="1" presStyleCnt="3"/>
      <dgm:spPr/>
    </dgm:pt>
    <dgm:pt modelId="{51890F65-8AE9-45D5-BAB3-BCD58F3813D6}" type="pres">
      <dgm:prSet presAssocID="{BC5DA6FE-A76B-489E-8D5F-30EE43CC8E47}" presName="vert1" presStyleCnt="0"/>
      <dgm:spPr/>
    </dgm:pt>
    <dgm:pt modelId="{EB3B7257-097B-4D9F-BD38-C5FE388D7A97}" type="pres">
      <dgm:prSet presAssocID="{16F8DB9D-81BC-4203-8BF3-79EF15123845}" presName="thickLine" presStyleLbl="alignNode1" presStyleIdx="2" presStyleCnt="3"/>
      <dgm:spPr/>
    </dgm:pt>
    <dgm:pt modelId="{05403E6A-A287-438E-8C10-F06227DD11FE}" type="pres">
      <dgm:prSet presAssocID="{16F8DB9D-81BC-4203-8BF3-79EF15123845}" presName="horz1" presStyleCnt="0"/>
      <dgm:spPr/>
    </dgm:pt>
    <dgm:pt modelId="{62D37637-F597-41C1-8B12-F2D2CA734741}" type="pres">
      <dgm:prSet presAssocID="{16F8DB9D-81BC-4203-8BF3-79EF15123845}" presName="tx1" presStyleLbl="revTx" presStyleIdx="2" presStyleCnt="3"/>
      <dgm:spPr/>
    </dgm:pt>
    <dgm:pt modelId="{22665830-0E27-4D4B-8D79-1170B9A370A8}" type="pres">
      <dgm:prSet presAssocID="{16F8DB9D-81BC-4203-8BF3-79EF15123845}" presName="vert1" presStyleCnt="0"/>
      <dgm:spPr/>
    </dgm:pt>
  </dgm:ptLst>
  <dgm:cxnLst>
    <dgm:cxn modelId="{0C40BB03-05B2-4C0E-95A1-0ADE15221F6C}" srcId="{4A74526A-41D6-4A52-9750-82330A032853}" destId="{AADC1A05-3258-4FF5-9216-0293D1299A24}" srcOrd="0" destOrd="0" parTransId="{CC101EF5-A0ED-43A3-9399-3095CADB1E07}" sibTransId="{3BA538CE-1A65-41F3-8B82-4062ABDB21D5}"/>
    <dgm:cxn modelId="{5CE1AE60-6019-468E-9930-0527075BCA4F}" srcId="{4A74526A-41D6-4A52-9750-82330A032853}" destId="{BC5DA6FE-A76B-489E-8D5F-30EE43CC8E47}" srcOrd="1" destOrd="0" parTransId="{2587E1B1-CD3F-41FF-A250-077E58B0ED7F}" sibTransId="{A94E9BE1-A6C9-43A4-A15B-469D910DC303}"/>
    <dgm:cxn modelId="{9ECA5446-993D-4906-B19D-7EA4A84FFE15}" type="presOf" srcId="{4A74526A-41D6-4A52-9750-82330A032853}" destId="{A90B093E-334A-4E99-ACC4-A4E39B8EEDC2}" srcOrd="0" destOrd="0" presId="urn:microsoft.com/office/officeart/2008/layout/LinedList"/>
    <dgm:cxn modelId="{335B6167-6C15-4633-98CA-131D1E3D0A2F}" type="presOf" srcId="{AADC1A05-3258-4FF5-9216-0293D1299A24}" destId="{D4A8933B-B10B-4724-92C0-5C54A87F5C91}" srcOrd="0" destOrd="0" presId="urn:microsoft.com/office/officeart/2008/layout/LinedList"/>
    <dgm:cxn modelId="{BB1CAC57-0370-4018-BEE2-4D05CA49E7B1}" type="presOf" srcId="{BC5DA6FE-A76B-489E-8D5F-30EE43CC8E47}" destId="{40B2E49A-67C4-4795-94F5-E6717536794C}" srcOrd="0" destOrd="0" presId="urn:microsoft.com/office/officeart/2008/layout/LinedList"/>
    <dgm:cxn modelId="{080F49AB-7D13-4F5C-95D7-7EE9B2D5ABC2}" type="presOf" srcId="{16F8DB9D-81BC-4203-8BF3-79EF15123845}" destId="{62D37637-F597-41C1-8B12-F2D2CA734741}" srcOrd="0" destOrd="0" presId="urn:microsoft.com/office/officeart/2008/layout/LinedList"/>
    <dgm:cxn modelId="{E03C3DE6-0F87-4B59-AD7E-C5FED750B6D6}" srcId="{4A74526A-41D6-4A52-9750-82330A032853}" destId="{16F8DB9D-81BC-4203-8BF3-79EF15123845}" srcOrd="2" destOrd="0" parTransId="{76C895E9-49AE-4D26-8251-36A499206ED0}" sibTransId="{793CC0BD-0372-448D-90F9-31CC9738AFA6}"/>
    <dgm:cxn modelId="{5525B79A-5D34-4835-8E68-35A60E312D04}" type="presParOf" srcId="{A90B093E-334A-4E99-ACC4-A4E39B8EEDC2}" destId="{81328A8B-8A76-4AA6-8FFC-DBD84833A4FB}" srcOrd="0" destOrd="0" presId="urn:microsoft.com/office/officeart/2008/layout/LinedList"/>
    <dgm:cxn modelId="{BF8ECD4C-7BDB-4E23-8F4A-7CCC3C5A799C}" type="presParOf" srcId="{A90B093E-334A-4E99-ACC4-A4E39B8EEDC2}" destId="{55AD09D6-01A0-4D66-8792-E3315786E709}" srcOrd="1" destOrd="0" presId="urn:microsoft.com/office/officeart/2008/layout/LinedList"/>
    <dgm:cxn modelId="{407ED9FE-BAA0-4C7A-A243-7A652E026DCA}" type="presParOf" srcId="{55AD09D6-01A0-4D66-8792-E3315786E709}" destId="{D4A8933B-B10B-4724-92C0-5C54A87F5C91}" srcOrd="0" destOrd="0" presId="urn:microsoft.com/office/officeart/2008/layout/LinedList"/>
    <dgm:cxn modelId="{FD4E6595-4AEF-43CA-935A-23453C01F39B}" type="presParOf" srcId="{55AD09D6-01A0-4D66-8792-E3315786E709}" destId="{8A63ECBC-896B-4862-A720-BF604659F777}" srcOrd="1" destOrd="0" presId="urn:microsoft.com/office/officeart/2008/layout/LinedList"/>
    <dgm:cxn modelId="{1B69CAFE-A19F-46B4-A7F6-4DBF16B57DC9}" type="presParOf" srcId="{A90B093E-334A-4E99-ACC4-A4E39B8EEDC2}" destId="{8DEEAC14-7D63-4C27-96A8-1521EB130233}" srcOrd="2" destOrd="0" presId="urn:microsoft.com/office/officeart/2008/layout/LinedList"/>
    <dgm:cxn modelId="{BF5E2A13-B0B8-47D2-94CB-57CF93BB1702}" type="presParOf" srcId="{A90B093E-334A-4E99-ACC4-A4E39B8EEDC2}" destId="{83CD7627-5ADA-4D60-AA2F-970528074804}" srcOrd="3" destOrd="0" presId="urn:microsoft.com/office/officeart/2008/layout/LinedList"/>
    <dgm:cxn modelId="{F6979D57-9D29-4EDB-9990-2FD2FEBFAF62}" type="presParOf" srcId="{83CD7627-5ADA-4D60-AA2F-970528074804}" destId="{40B2E49A-67C4-4795-94F5-E6717536794C}" srcOrd="0" destOrd="0" presId="urn:microsoft.com/office/officeart/2008/layout/LinedList"/>
    <dgm:cxn modelId="{B0B2BA3A-C2CB-49F0-A09F-4C9ABC9DBAAB}" type="presParOf" srcId="{83CD7627-5ADA-4D60-AA2F-970528074804}" destId="{51890F65-8AE9-45D5-BAB3-BCD58F3813D6}" srcOrd="1" destOrd="0" presId="urn:microsoft.com/office/officeart/2008/layout/LinedList"/>
    <dgm:cxn modelId="{9DB0BF46-7CE7-4151-A217-D6A1BE8DC6C1}" type="presParOf" srcId="{A90B093E-334A-4E99-ACC4-A4E39B8EEDC2}" destId="{EB3B7257-097B-4D9F-BD38-C5FE388D7A97}" srcOrd="4" destOrd="0" presId="urn:microsoft.com/office/officeart/2008/layout/LinedList"/>
    <dgm:cxn modelId="{61BF8A06-3710-49C1-ADA0-D993F3115FB0}" type="presParOf" srcId="{A90B093E-334A-4E99-ACC4-A4E39B8EEDC2}" destId="{05403E6A-A287-438E-8C10-F06227DD11FE}" srcOrd="5" destOrd="0" presId="urn:microsoft.com/office/officeart/2008/layout/LinedList"/>
    <dgm:cxn modelId="{08440862-27BD-41A9-A6E9-437501BFA86D}" type="presParOf" srcId="{05403E6A-A287-438E-8C10-F06227DD11FE}" destId="{62D37637-F597-41C1-8B12-F2D2CA734741}" srcOrd="0" destOrd="0" presId="urn:microsoft.com/office/officeart/2008/layout/LinedList"/>
    <dgm:cxn modelId="{EBC84A55-54B9-4A20-84ED-69A79A794658}" type="presParOf" srcId="{05403E6A-A287-438E-8C10-F06227DD11FE}" destId="{22665830-0E27-4D4B-8D79-1170B9A370A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328A8B-8A76-4AA6-8FFC-DBD84833A4FB}">
      <dsp:nvSpPr>
        <dsp:cNvPr id="0" name=""/>
        <dsp:cNvSpPr/>
      </dsp:nvSpPr>
      <dsp:spPr>
        <a:xfrm>
          <a:off x="0" y="2124"/>
          <a:ext cx="538750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A8933B-B10B-4724-92C0-5C54A87F5C91}">
      <dsp:nvSpPr>
        <dsp:cNvPr id="0" name=""/>
        <dsp:cNvSpPr/>
      </dsp:nvSpPr>
      <dsp:spPr>
        <a:xfrm>
          <a:off x="0" y="2124"/>
          <a:ext cx="5387501"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nl-NL" sz="2200" b="1" kern="1200"/>
            <a:t>Voedingseisen: </a:t>
          </a:r>
          <a:r>
            <a:rPr lang="nl-NL" sz="2200" kern="1200"/>
            <a:t>Dorre grassen, kruiden &amp; struiken. Vers en droog hooi. (Snoepjes: Gedroogde appel of wortel) Kalksteen &amp; water.</a:t>
          </a:r>
          <a:endParaRPr lang="en-US" sz="2200" kern="1200"/>
        </a:p>
      </dsp:txBody>
      <dsp:txXfrm>
        <a:off x="0" y="2124"/>
        <a:ext cx="5387501" cy="1449029"/>
      </dsp:txXfrm>
    </dsp:sp>
    <dsp:sp modelId="{8DEEAC14-7D63-4C27-96A8-1521EB130233}">
      <dsp:nvSpPr>
        <dsp:cNvPr id="0" name=""/>
        <dsp:cNvSpPr/>
      </dsp:nvSpPr>
      <dsp:spPr>
        <a:xfrm>
          <a:off x="0" y="1451154"/>
          <a:ext cx="5387501"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B2E49A-67C4-4795-94F5-E6717536794C}">
      <dsp:nvSpPr>
        <dsp:cNvPr id="0" name=""/>
        <dsp:cNvSpPr/>
      </dsp:nvSpPr>
      <dsp:spPr>
        <a:xfrm>
          <a:off x="0" y="1451154"/>
          <a:ext cx="5387501"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nl-NL" sz="2200" b="1" kern="1200"/>
            <a:t>Voersoorten: </a:t>
          </a:r>
          <a:r>
            <a:rPr lang="nl-NL" sz="2200" kern="1200"/>
            <a:t>Kijk voedingseisen</a:t>
          </a:r>
          <a:endParaRPr lang="en-US" sz="2200" kern="1200"/>
        </a:p>
      </dsp:txBody>
      <dsp:txXfrm>
        <a:off x="0" y="1451154"/>
        <a:ext cx="5387501" cy="1449029"/>
      </dsp:txXfrm>
    </dsp:sp>
    <dsp:sp modelId="{EB3B7257-097B-4D9F-BD38-C5FE388D7A97}">
      <dsp:nvSpPr>
        <dsp:cNvPr id="0" name=""/>
        <dsp:cNvSpPr/>
      </dsp:nvSpPr>
      <dsp:spPr>
        <a:xfrm>
          <a:off x="0" y="2900183"/>
          <a:ext cx="5387501"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D37637-F597-41C1-8B12-F2D2CA734741}">
      <dsp:nvSpPr>
        <dsp:cNvPr id="0" name=""/>
        <dsp:cNvSpPr/>
      </dsp:nvSpPr>
      <dsp:spPr>
        <a:xfrm>
          <a:off x="0" y="2900183"/>
          <a:ext cx="5387501"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nl-NL" sz="2200" b="1" kern="1200"/>
            <a:t>Voermethode en Frequentie: </a:t>
          </a:r>
          <a:r>
            <a:rPr lang="nl-NL" sz="2200" kern="1200"/>
            <a:t>30 gram per KG lichaamsgewicht, Voorkeur aan S’avonds voeren, maar s’ochtends en s’avonds een keer kan ook. Oneindig voer aanbieden.</a:t>
          </a:r>
          <a:endParaRPr lang="en-US" sz="2200" kern="1200"/>
        </a:p>
      </dsp:txBody>
      <dsp:txXfrm>
        <a:off x="0" y="2900183"/>
        <a:ext cx="5387501" cy="144902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0D15D6-98F3-FA85-4CAB-31F9C50E3FF5}"/>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F30F9DB-8EDF-4EF2-71BE-C96375E712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93D45185-7CEC-6F7A-2FD3-74A0AA0720BA}"/>
              </a:ext>
            </a:extLst>
          </p:cNvPr>
          <p:cNvSpPr>
            <a:spLocks noGrp="1"/>
          </p:cNvSpPr>
          <p:nvPr>
            <p:ph type="dt" sz="half" idx="10"/>
          </p:nvPr>
        </p:nvSpPr>
        <p:spPr/>
        <p:txBody>
          <a:bodyPr/>
          <a:lstStyle/>
          <a:p>
            <a:fld id="{6C2164D9-4C81-42F7-A6EF-165416C1BFAF}" type="datetimeFigureOut">
              <a:rPr lang="nl-NL" smtClean="0"/>
              <a:t>24-3-2023</a:t>
            </a:fld>
            <a:endParaRPr lang="nl-NL"/>
          </a:p>
        </p:txBody>
      </p:sp>
      <p:sp>
        <p:nvSpPr>
          <p:cNvPr id="5" name="Tijdelijke aanduiding voor voettekst 4">
            <a:extLst>
              <a:ext uri="{FF2B5EF4-FFF2-40B4-BE49-F238E27FC236}">
                <a16:creationId xmlns:a16="http://schemas.microsoft.com/office/drawing/2014/main" id="{55DEFB29-D923-AB3D-3E20-08589EE2D77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3BE9906-013B-C443-AB31-AB7CC4039454}"/>
              </a:ext>
            </a:extLst>
          </p:cNvPr>
          <p:cNvSpPr>
            <a:spLocks noGrp="1"/>
          </p:cNvSpPr>
          <p:nvPr>
            <p:ph type="sldNum" sz="quarter" idx="12"/>
          </p:nvPr>
        </p:nvSpPr>
        <p:spPr/>
        <p:txBody>
          <a:bodyPr/>
          <a:lstStyle/>
          <a:p>
            <a:fld id="{1375A80F-3D32-4391-BDDE-D8B89C01CE10}" type="slidenum">
              <a:rPr lang="nl-NL" smtClean="0"/>
              <a:t>‹nr.›</a:t>
            </a:fld>
            <a:endParaRPr lang="nl-NL"/>
          </a:p>
        </p:txBody>
      </p:sp>
    </p:spTree>
    <p:extLst>
      <p:ext uri="{BB962C8B-B14F-4D97-AF65-F5344CB8AC3E}">
        <p14:creationId xmlns:p14="http://schemas.microsoft.com/office/powerpoint/2010/main" val="2620226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C35919-3044-B5D7-30A3-636970553AE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AE607B3-74B3-BD70-0360-79898A13663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A0B5BB5-2C93-B11F-1A05-E5C8E1570B21}"/>
              </a:ext>
            </a:extLst>
          </p:cNvPr>
          <p:cNvSpPr>
            <a:spLocks noGrp="1"/>
          </p:cNvSpPr>
          <p:nvPr>
            <p:ph type="dt" sz="half" idx="10"/>
          </p:nvPr>
        </p:nvSpPr>
        <p:spPr/>
        <p:txBody>
          <a:bodyPr/>
          <a:lstStyle/>
          <a:p>
            <a:fld id="{6C2164D9-4C81-42F7-A6EF-165416C1BFAF}" type="datetimeFigureOut">
              <a:rPr lang="nl-NL" smtClean="0"/>
              <a:t>24-3-2023</a:t>
            </a:fld>
            <a:endParaRPr lang="nl-NL"/>
          </a:p>
        </p:txBody>
      </p:sp>
      <p:sp>
        <p:nvSpPr>
          <p:cNvPr id="5" name="Tijdelijke aanduiding voor voettekst 4">
            <a:extLst>
              <a:ext uri="{FF2B5EF4-FFF2-40B4-BE49-F238E27FC236}">
                <a16:creationId xmlns:a16="http://schemas.microsoft.com/office/drawing/2014/main" id="{B949F2AC-0E39-D817-2F2D-11CD4088469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A57C9A8-D027-94C6-9358-0B6F81593C01}"/>
              </a:ext>
            </a:extLst>
          </p:cNvPr>
          <p:cNvSpPr>
            <a:spLocks noGrp="1"/>
          </p:cNvSpPr>
          <p:nvPr>
            <p:ph type="sldNum" sz="quarter" idx="12"/>
          </p:nvPr>
        </p:nvSpPr>
        <p:spPr/>
        <p:txBody>
          <a:bodyPr/>
          <a:lstStyle/>
          <a:p>
            <a:fld id="{1375A80F-3D32-4391-BDDE-D8B89C01CE10}" type="slidenum">
              <a:rPr lang="nl-NL" smtClean="0"/>
              <a:t>‹nr.›</a:t>
            </a:fld>
            <a:endParaRPr lang="nl-NL"/>
          </a:p>
        </p:txBody>
      </p:sp>
    </p:spTree>
    <p:extLst>
      <p:ext uri="{BB962C8B-B14F-4D97-AF65-F5344CB8AC3E}">
        <p14:creationId xmlns:p14="http://schemas.microsoft.com/office/powerpoint/2010/main" val="584167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473B090-CB3F-3139-1AF8-A33BE53D46F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31ECD295-6F7F-3065-866E-BDAA27C0D151}"/>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1B3B7FE-8A7A-35E7-638C-0E37A579C45C}"/>
              </a:ext>
            </a:extLst>
          </p:cNvPr>
          <p:cNvSpPr>
            <a:spLocks noGrp="1"/>
          </p:cNvSpPr>
          <p:nvPr>
            <p:ph type="dt" sz="half" idx="10"/>
          </p:nvPr>
        </p:nvSpPr>
        <p:spPr/>
        <p:txBody>
          <a:bodyPr/>
          <a:lstStyle/>
          <a:p>
            <a:fld id="{6C2164D9-4C81-42F7-A6EF-165416C1BFAF}" type="datetimeFigureOut">
              <a:rPr lang="nl-NL" smtClean="0"/>
              <a:t>24-3-2023</a:t>
            </a:fld>
            <a:endParaRPr lang="nl-NL"/>
          </a:p>
        </p:txBody>
      </p:sp>
      <p:sp>
        <p:nvSpPr>
          <p:cNvPr id="5" name="Tijdelijke aanduiding voor voettekst 4">
            <a:extLst>
              <a:ext uri="{FF2B5EF4-FFF2-40B4-BE49-F238E27FC236}">
                <a16:creationId xmlns:a16="http://schemas.microsoft.com/office/drawing/2014/main" id="{AE283CC3-23DE-BB9C-C12A-0B39C956BE9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F12D9CE-817E-15E6-8846-8B656704E879}"/>
              </a:ext>
            </a:extLst>
          </p:cNvPr>
          <p:cNvSpPr>
            <a:spLocks noGrp="1"/>
          </p:cNvSpPr>
          <p:nvPr>
            <p:ph type="sldNum" sz="quarter" idx="12"/>
          </p:nvPr>
        </p:nvSpPr>
        <p:spPr/>
        <p:txBody>
          <a:bodyPr/>
          <a:lstStyle/>
          <a:p>
            <a:fld id="{1375A80F-3D32-4391-BDDE-D8B89C01CE10}" type="slidenum">
              <a:rPr lang="nl-NL" smtClean="0"/>
              <a:t>‹nr.›</a:t>
            </a:fld>
            <a:endParaRPr lang="nl-NL"/>
          </a:p>
        </p:txBody>
      </p:sp>
    </p:spTree>
    <p:extLst>
      <p:ext uri="{BB962C8B-B14F-4D97-AF65-F5344CB8AC3E}">
        <p14:creationId xmlns:p14="http://schemas.microsoft.com/office/powerpoint/2010/main" val="2345483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DDA25B-5C85-F6D1-4FDE-2DFAF1DB05D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468E72E-9A53-1435-10C2-05BCE74FDB11}"/>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75FB546-3A5A-B4E6-214B-9E4A4E7D3019}"/>
              </a:ext>
            </a:extLst>
          </p:cNvPr>
          <p:cNvSpPr>
            <a:spLocks noGrp="1"/>
          </p:cNvSpPr>
          <p:nvPr>
            <p:ph type="dt" sz="half" idx="10"/>
          </p:nvPr>
        </p:nvSpPr>
        <p:spPr/>
        <p:txBody>
          <a:bodyPr/>
          <a:lstStyle/>
          <a:p>
            <a:fld id="{6C2164D9-4C81-42F7-A6EF-165416C1BFAF}" type="datetimeFigureOut">
              <a:rPr lang="nl-NL" smtClean="0"/>
              <a:t>24-3-2023</a:t>
            </a:fld>
            <a:endParaRPr lang="nl-NL"/>
          </a:p>
        </p:txBody>
      </p:sp>
      <p:sp>
        <p:nvSpPr>
          <p:cNvPr id="5" name="Tijdelijke aanduiding voor voettekst 4">
            <a:extLst>
              <a:ext uri="{FF2B5EF4-FFF2-40B4-BE49-F238E27FC236}">
                <a16:creationId xmlns:a16="http://schemas.microsoft.com/office/drawing/2014/main" id="{E479B594-4E64-5DDE-A204-0037DD35190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5E23373-86FC-FCA8-8DAE-43FC185D40AA}"/>
              </a:ext>
            </a:extLst>
          </p:cNvPr>
          <p:cNvSpPr>
            <a:spLocks noGrp="1"/>
          </p:cNvSpPr>
          <p:nvPr>
            <p:ph type="sldNum" sz="quarter" idx="12"/>
          </p:nvPr>
        </p:nvSpPr>
        <p:spPr/>
        <p:txBody>
          <a:bodyPr/>
          <a:lstStyle/>
          <a:p>
            <a:fld id="{1375A80F-3D32-4391-BDDE-D8B89C01CE10}" type="slidenum">
              <a:rPr lang="nl-NL" smtClean="0"/>
              <a:t>‹nr.›</a:t>
            </a:fld>
            <a:endParaRPr lang="nl-NL"/>
          </a:p>
        </p:txBody>
      </p:sp>
    </p:spTree>
    <p:extLst>
      <p:ext uri="{BB962C8B-B14F-4D97-AF65-F5344CB8AC3E}">
        <p14:creationId xmlns:p14="http://schemas.microsoft.com/office/powerpoint/2010/main" val="4102598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FAC55E-E8D0-CEF6-3C3F-1E0A43FE5E3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452464E7-6362-B4BE-2244-CE3E49C280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4336A82C-E902-49ED-6942-B0D943C197B5}"/>
              </a:ext>
            </a:extLst>
          </p:cNvPr>
          <p:cNvSpPr>
            <a:spLocks noGrp="1"/>
          </p:cNvSpPr>
          <p:nvPr>
            <p:ph type="dt" sz="half" idx="10"/>
          </p:nvPr>
        </p:nvSpPr>
        <p:spPr/>
        <p:txBody>
          <a:bodyPr/>
          <a:lstStyle/>
          <a:p>
            <a:fld id="{6C2164D9-4C81-42F7-A6EF-165416C1BFAF}" type="datetimeFigureOut">
              <a:rPr lang="nl-NL" smtClean="0"/>
              <a:t>24-3-2023</a:t>
            </a:fld>
            <a:endParaRPr lang="nl-NL"/>
          </a:p>
        </p:txBody>
      </p:sp>
      <p:sp>
        <p:nvSpPr>
          <p:cNvPr id="5" name="Tijdelijke aanduiding voor voettekst 4">
            <a:extLst>
              <a:ext uri="{FF2B5EF4-FFF2-40B4-BE49-F238E27FC236}">
                <a16:creationId xmlns:a16="http://schemas.microsoft.com/office/drawing/2014/main" id="{137CBAF7-88CA-AC61-7209-6E0B281F477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6E423D5-8EC0-7A83-72F0-DBF84B291723}"/>
              </a:ext>
            </a:extLst>
          </p:cNvPr>
          <p:cNvSpPr>
            <a:spLocks noGrp="1"/>
          </p:cNvSpPr>
          <p:nvPr>
            <p:ph type="sldNum" sz="quarter" idx="12"/>
          </p:nvPr>
        </p:nvSpPr>
        <p:spPr/>
        <p:txBody>
          <a:bodyPr/>
          <a:lstStyle/>
          <a:p>
            <a:fld id="{1375A80F-3D32-4391-BDDE-D8B89C01CE10}" type="slidenum">
              <a:rPr lang="nl-NL" smtClean="0"/>
              <a:t>‹nr.›</a:t>
            </a:fld>
            <a:endParaRPr lang="nl-NL"/>
          </a:p>
        </p:txBody>
      </p:sp>
    </p:spTree>
    <p:extLst>
      <p:ext uri="{BB962C8B-B14F-4D97-AF65-F5344CB8AC3E}">
        <p14:creationId xmlns:p14="http://schemas.microsoft.com/office/powerpoint/2010/main" val="648179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290730-CF02-1E8D-EA37-DEFAC272D75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136F344-15AD-9331-5F60-B88A15F5C03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D6AA316-09C7-9BD5-7172-712BB2A4421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18B5B14-0655-D1F8-7216-EA1687BEFD9B}"/>
              </a:ext>
            </a:extLst>
          </p:cNvPr>
          <p:cNvSpPr>
            <a:spLocks noGrp="1"/>
          </p:cNvSpPr>
          <p:nvPr>
            <p:ph type="dt" sz="half" idx="10"/>
          </p:nvPr>
        </p:nvSpPr>
        <p:spPr/>
        <p:txBody>
          <a:bodyPr/>
          <a:lstStyle/>
          <a:p>
            <a:fld id="{6C2164D9-4C81-42F7-A6EF-165416C1BFAF}" type="datetimeFigureOut">
              <a:rPr lang="nl-NL" smtClean="0"/>
              <a:t>24-3-2023</a:t>
            </a:fld>
            <a:endParaRPr lang="nl-NL"/>
          </a:p>
        </p:txBody>
      </p:sp>
      <p:sp>
        <p:nvSpPr>
          <p:cNvPr id="6" name="Tijdelijke aanduiding voor voettekst 5">
            <a:extLst>
              <a:ext uri="{FF2B5EF4-FFF2-40B4-BE49-F238E27FC236}">
                <a16:creationId xmlns:a16="http://schemas.microsoft.com/office/drawing/2014/main" id="{70B059A1-1A70-496A-4D03-D4C5B441F9A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5ABB148-F9D2-AC8F-402B-B014B92667A2}"/>
              </a:ext>
            </a:extLst>
          </p:cNvPr>
          <p:cNvSpPr>
            <a:spLocks noGrp="1"/>
          </p:cNvSpPr>
          <p:nvPr>
            <p:ph type="sldNum" sz="quarter" idx="12"/>
          </p:nvPr>
        </p:nvSpPr>
        <p:spPr/>
        <p:txBody>
          <a:bodyPr/>
          <a:lstStyle/>
          <a:p>
            <a:fld id="{1375A80F-3D32-4391-BDDE-D8B89C01CE10}" type="slidenum">
              <a:rPr lang="nl-NL" smtClean="0"/>
              <a:t>‹nr.›</a:t>
            </a:fld>
            <a:endParaRPr lang="nl-NL"/>
          </a:p>
        </p:txBody>
      </p:sp>
    </p:spTree>
    <p:extLst>
      <p:ext uri="{BB962C8B-B14F-4D97-AF65-F5344CB8AC3E}">
        <p14:creationId xmlns:p14="http://schemas.microsoft.com/office/powerpoint/2010/main" val="843775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CC396C-760B-4697-B6C9-571298A3E7E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E860C55-D177-8226-9A37-D6ADAC5457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FC84BE38-BBAC-BA64-DB36-4409FF7224D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5202FC3-9A50-3903-5B3E-7F96242E5A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08A9AB6-231B-F4D4-8CBB-F4422A9EEC27}"/>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4CDAF9D-CDC8-3B2D-DC3E-08CE9B7C3699}"/>
              </a:ext>
            </a:extLst>
          </p:cNvPr>
          <p:cNvSpPr>
            <a:spLocks noGrp="1"/>
          </p:cNvSpPr>
          <p:nvPr>
            <p:ph type="dt" sz="half" idx="10"/>
          </p:nvPr>
        </p:nvSpPr>
        <p:spPr/>
        <p:txBody>
          <a:bodyPr/>
          <a:lstStyle/>
          <a:p>
            <a:fld id="{6C2164D9-4C81-42F7-A6EF-165416C1BFAF}" type="datetimeFigureOut">
              <a:rPr lang="nl-NL" smtClean="0"/>
              <a:t>24-3-2023</a:t>
            </a:fld>
            <a:endParaRPr lang="nl-NL"/>
          </a:p>
        </p:txBody>
      </p:sp>
      <p:sp>
        <p:nvSpPr>
          <p:cNvPr id="8" name="Tijdelijke aanduiding voor voettekst 7">
            <a:extLst>
              <a:ext uri="{FF2B5EF4-FFF2-40B4-BE49-F238E27FC236}">
                <a16:creationId xmlns:a16="http://schemas.microsoft.com/office/drawing/2014/main" id="{9F6BD679-E4BD-9191-B01E-B0E661B7135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2C2CD5F-3729-908C-8AC9-A8D99D6FBBDB}"/>
              </a:ext>
            </a:extLst>
          </p:cNvPr>
          <p:cNvSpPr>
            <a:spLocks noGrp="1"/>
          </p:cNvSpPr>
          <p:nvPr>
            <p:ph type="sldNum" sz="quarter" idx="12"/>
          </p:nvPr>
        </p:nvSpPr>
        <p:spPr/>
        <p:txBody>
          <a:bodyPr/>
          <a:lstStyle/>
          <a:p>
            <a:fld id="{1375A80F-3D32-4391-BDDE-D8B89C01CE10}" type="slidenum">
              <a:rPr lang="nl-NL" smtClean="0"/>
              <a:t>‹nr.›</a:t>
            </a:fld>
            <a:endParaRPr lang="nl-NL"/>
          </a:p>
        </p:txBody>
      </p:sp>
    </p:spTree>
    <p:extLst>
      <p:ext uri="{BB962C8B-B14F-4D97-AF65-F5344CB8AC3E}">
        <p14:creationId xmlns:p14="http://schemas.microsoft.com/office/powerpoint/2010/main" val="489765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EE79A0-4020-9E94-D9A2-FFB1C003A89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B2C3E01-70B1-33FA-73B8-092F99EBA575}"/>
              </a:ext>
            </a:extLst>
          </p:cNvPr>
          <p:cNvSpPr>
            <a:spLocks noGrp="1"/>
          </p:cNvSpPr>
          <p:nvPr>
            <p:ph type="dt" sz="half" idx="10"/>
          </p:nvPr>
        </p:nvSpPr>
        <p:spPr/>
        <p:txBody>
          <a:bodyPr/>
          <a:lstStyle/>
          <a:p>
            <a:fld id="{6C2164D9-4C81-42F7-A6EF-165416C1BFAF}" type="datetimeFigureOut">
              <a:rPr lang="nl-NL" smtClean="0"/>
              <a:t>24-3-2023</a:t>
            </a:fld>
            <a:endParaRPr lang="nl-NL"/>
          </a:p>
        </p:txBody>
      </p:sp>
      <p:sp>
        <p:nvSpPr>
          <p:cNvPr id="4" name="Tijdelijke aanduiding voor voettekst 3">
            <a:extLst>
              <a:ext uri="{FF2B5EF4-FFF2-40B4-BE49-F238E27FC236}">
                <a16:creationId xmlns:a16="http://schemas.microsoft.com/office/drawing/2014/main" id="{F3F72DC4-9174-3174-5D79-6B289B2D45BB}"/>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37A0879A-6538-EBF1-6AF1-A29AAF4A6308}"/>
              </a:ext>
            </a:extLst>
          </p:cNvPr>
          <p:cNvSpPr>
            <a:spLocks noGrp="1"/>
          </p:cNvSpPr>
          <p:nvPr>
            <p:ph type="sldNum" sz="quarter" idx="12"/>
          </p:nvPr>
        </p:nvSpPr>
        <p:spPr/>
        <p:txBody>
          <a:bodyPr/>
          <a:lstStyle/>
          <a:p>
            <a:fld id="{1375A80F-3D32-4391-BDDE-D8B89C01CE10}" type="slidenum">
              <a:rPr lang="nl-NL" smtClean="0"/>
              <a:t>‹nr.›</a:t>
            </a:fld>
            <a:endParaRPr lang="nl-NL"/>
          </a:p>
        </p:txBody>
      </p:sp>
    </p:spTree>
    <p:extLst>
      <p:ext uri="{BB962C8B-B14F-4D97-AF65-F5344CB8AC3E}">
        <p14:creationId xmlns:p14="http://schemas.microsoft.com/office/powerpoint/2010/main" val="851024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00037F1-706D-443A-8525-F04707154E5D}"/>
              </a:ext>
            </a:extLst>
          </p:cNvPr>
          <p:cNvSpPr>
            <a:spLocks noGrp="1"/>
          </p:cNvSpPr>
          <p:nvPr>
            <p:ph type="dt" sz="half" idx="10"/>
          </p:nvPr>
        </p:nvSpPr>
        <p:spPr/>
        <p:txBody>
          <a:bodyPr/>
          <a:lstStyle/>
          <a:p>
            <a:fld id="{6C2164D9-4C81-42F7-A6EF-165416C1BFAF}" type="datetimeFigureOut">
              <a:rPr lang="nl-NL" smtClean="0"/>
              <a:t>24-3-2023</a:t>
            </a:fld>
            <a:endParaRPr lang="nl-NL"/>
          </a:p>
        </p:txBody>
      </p:sp>
      <p:sp>
        <p:nvSpPr>
          <p:cNvPr id="3" name="Tijdelijke aanduiding voor voettekst 2">
            <a:extLst>
              <a:ext uri="{FF2B5EF4-FFF2-40B4-BE49-F238E27FC236}">
                <a16:creationId xmlns:a16="http://schemas.microsoft.com/office/drawing/2014/main" id="{F604E9D3-F240-3402-D707-D7C9AF990E48}"/>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CA9D5FC-519C-B4B9-46C8-664355EA1EBA}"/>
              </a:ext>
            </a:extLst>
          </p:cNvPr>
          <p:cNvSpPr>
            <a:spLocks noGrp="1"/>
          </p:cNvSpPr>
          <p:nvPr>
            <p:ph type="sldNum" sz="quarter" idx="12"/>
          </p:nvPr>
        </p:nvSpPr>
        <p:spPr/>
        <p:txBody>
          <a:bodyPr/>
          <a:lstStyle/>
          <a:p>
            <a:fld id="{1375A80F-3D32-4391-BDDE-D8B89C01CE10}" type="slidenum">
              <a:rPr lang="nl-NL" smtClean="0"/>
              <a:t>‹nr.›</a:t>
            </a:fld>
            <a:endParaRPr lang="nl-NL"/>
          </a:p>
        </p:txBody>
      </p:sp>
    </p:spTree>
    <p:extLst>
      <p:ext uri="{BB962C8B-B14F-4D97-AF65-F5344CB8AC3E}">
        <p14:creationId xmlns:p14="http://schemas.microsoft.com/office/powerpoint/2010/main" val="195503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9490DF-ADAC-19FC-E988-C2F44492FB3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F25B796E-C83D-A71F-0DAD-605B26B396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5839A79-783D-CBC6-7B4A-0FA063F87C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C0CED2C-9969-B4FD-DB58-47DC65F2EBD4}"/>
              </a:ext>
            </a:extLst>
          </p:cNvPr>
          <p:cNvSpPr>
            <a:spLocks noGrp="1"/>
          </p:cNvSpPr>
          <p:nvPr>
            <p:ph type="dt" sz="half" idx="10"/>
          </p:nvPr>
        </p:nvSpPr>
        <p:spPr/>
        <p:txBody>
          <a:bodyPr/>
          <a:lstStyle/>
          <a:p>
            <a:fld id="{6C2164D9-4C81-42F7-A6EF-165416C1BFAF}" type="datetimeFigureOut">
              <a:rPr lang="nl-NL" smtClean="0"/>
              <a:t>24-3-2023</a:t>
            </a:fld>
            <a:endParaRPr lang="nl-NL"/>
          </a:p>
        </p:txBody>
      </p:sp>
      <p:sp>
        <p:nvSpPr>
          <p:cNvPr id="6" name="Tijdelijke aanduiding voor voettekst 5">
            <a:extLst>
              <a:ext uri="{FF2B5EF4-FFF2-40B4-BE49-F238E27FC236}">
                <a16:creationId xmlns:a16="http://schemas.microsoft.com/office/drawing/2014/main" id="{85785812-2DAD-960D-B5A1-6DEF5286480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45A84A0-BA45-B6E4-B8EF-7593F8E309B3}"/>
              </a:ext>
            </a:extLst>
          </p:cNvPr>
          <p:cNvSpPr>
            <a:spLocks noGrp="1"/>
          </p:cNvSpPr>
          <p:nvPr>
            <p:ph type="sldNum" sz="quarter" idx="12"/>
          </p:nvPr>
        </p:nvSpPr>
        <p:spPr/>
        <p:txBody>
          <a:bodyPr/>
          <a:lstStyle/>
          <a:p>
            <a:fld id="{1375A80F-3D32-4391-BDDE-D8B89C01CE10}" type="slidenum">
              <a:rPr lang="nl-NL" smtClean="0"/>
              <a:t>‹nr.›</a:t>
            </a:fld>
            <a:endParaRPr lang="nl-NL"/>
          </a:p>
        </p:txBody>
      </p:sp>
    </p:spTree>
    <p:extLst>
      <p:ext uri="{BB962C8B-B14F-4D97-AF65-F5344CB8AC3E}">
        <p14:creationId xmlns:p14="http://schemas.microsoft.com/office/powerpoint/2010/main" val="1029434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5D6C16-2A96-EF83-ACCE-F76E64EC575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86E42EC-A4D2-F498-C30B-A9D7F1A616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6E9CFBF-9B64-065C-14A0-A76BA3EA29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641D34C-79B0-BC8D-8D41-0AB8FCCB2523}"/>
              </a:ext>
            </a:extLst>
          </p:cNvPr>
          <p:cNvSpPr>
            <a:spLocks noGrp="1"/>
          </p:cNvSpPr>
          <p:nvPr>
            <p:ph type="dt" sz="half" idx="10"/>
          </p:nvPr>
        </p:nvSpPr>
        <p:spPr/>
        <p:txBody>
          <a:bodyPr/>
          <a:lstStyle/>
          <a:p>
            <a:fld id="{6C2164D9-4C81-42F7-A6EF-165416C1BFAF}" type="datetimeFigureOut">
              <a:rPr lang="nl-NL" smtClean="0"/>
              <a:t>24-3-2023</a:t>
            </a:fld>
            <a:endParaRPr lang="nl-NL"/>
          </a:p>
        </p:txBody>
      </p:sp>
      <p:sp>
        <p:nvSpPr>
          <p:cNvPr id="6" name="Tijdelijke aanduiding voor voettekst 5">
            <a:extLst>
              <a:ext uri="{FF2B5EF4-FFF2-40B4-BE49-F238E27FC236}">
                <a16:creationId xmlns:a16="http://schemas.microsoft.com/office/drawing/2014/main" id="{4FEAA6B1-EF4A-192D-8265-1B5F00CF6D0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B236D06-C2E2-338E-2C82-026E443363E0}"/>
              </a:ext>
            </a:extLst>
          </p:cNvPr>
          <p:cNvSpPr>
            <a:spLocks noGrp="1"/>
          </p:cNvSpPr>
          <p:nvPr>
            <p:ph type="sldNum" sz="quarter" idx="12"/>
          </p:nvPr>
        </p:nvSpPr>
        <p:spPr/>
        <p:txBody>
          <a:bodyPr/>
          <a:lstStyle/>
          <a:p>
            <a:fld id="{1375A80F-3D32-4391-BDDE-D8B89C01CE10}" type="slidenum">
              <a:rPr lang="nl-NL" smtClean="0"/>
              <a:t>‹nr.›</a:t>
            </a:fld>
            <a:endParaRPr lang="nl-NL"/>
          </a:p>
        </p:txBody>
      </p:sp>
    </p:spTree>
    <p:extLst>
      <p:ext uri="{BB962C8B-B14F-4D97-AF65-F5344CB8AC3E}">
        <p14:creationId xmlns:p14="http://schemas.microsoft.com/office/powerpoint/2010/main" val="4094696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8CC68EC-15F7-C482-22D3-601411FCAB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2C7DC3E8-424E-9FA3-73E7-71019B4B7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556AB30-AB62-6D46-7A47-6B3C545108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164D9-4C81-42F7-A6EF-165416C1BFAF}" type="datetimeFigureOut">
              <a:rPr lang="nl-NL" smtClean="0"/>
              <a:t>24-3-2023</a:t>
            </a:fld>
            <a:endParaRPr lang="nl-NL"/>
          </a:p>
        </p:txBody>
      </p:sp>
      <p:sp>
        <p:nvSpPr>
          <p:cNvPr id="5" name="Tijdelijke aanduiding voor voettekst 4">
            <a:extLst>
              <a:ext uri="{FF2B5EF4-FFF2-40B4-BE49-F238E27FC236}">
                <a16:creationId xmlns:a16="http://schemas.microsoft.com/office/drawing/2014/main" id="{E1AA0001-6F19-71C0-4059-9BC47BEAC2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0F374C3B-5A54-5B87-F5A6-CED091A6DD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75A80F-3D32-4391-BDDE-D8B89C01CE10}" type="slidenum">
              <a:rPr lang="nl-NL" smtClean="0"/>
              <a:t>‹nr.›</a:t>
            </a:fld>
            <a:endParaRPr lang="nl-NL"/>
          </a:p>
        </p:txBody>
      </p:sp>
    </p:spTree>
    <p:extLst>
      <p:ext uri="{BB962C8B-B14F-4D97-AF65-F5344CB8AC3E}">
        <p14:creationId xmlns:p14="http://schemas.microsoft.com/office/powerpoint/2010/main" val="398315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De chinchilla, algemene informatie door de dierenarts">
            <a:extLst>
              <a:ext uri="{FF2B5EF4-FFF2-40B4-BE49-F238E27FC236}">
                <a16:creationId xmlns:a16="http://schemas.microsoft.com/office/drawing/2014/main" id="{38EE9517-E6D4-C225-9FE7-6C8B4FDDD525}"/>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14718" r="-1" b="16457"/>
          <a:stretch/>
        </p:blipFill>
        <p:spPr bwMode="auto">
          <a:xfrm>
            <a:off x="20" y="10"/>
            <a:ext cx="1218893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5C9161A9-6385-1EF5-9C86-920D0494397E}"/>
              </a:ext>
            </a:extLst>
          </p:cNvPr>
          <p:cNvSpPr>
            <a:spLocks noGrp="1"/>
          </p:cNvSpPr>
          <p:nvPr>
            <p:ph type="ctrTitle"/>
          </p:nvPr>
        </p:nvSpPr>
        <p:spPr>
          <a:xfrm>
            <a:off x="1524000" y="1122363"/>
            <a:ext cx="9144000" cy="3063240"/>
          </a:xfrm>
        </p:spPr>
        <p:txBody>
          <a:bodyPr>
            <a:normAutofit/>
          </a:bodyPr>
          <a:lstStyle/>
          <a:p>
            <a:r>
              <a:rPr lang="nl-NL" sz="6600">
                <a:solidFill>
                  <a:srgbClr val="FFFFFF"/>
                </a:solidFill>
              </a:rPr>
              <a:t>De Chinchilla</a:t>
            </a:r>
          </a:p>
        </p:txBody>
      </p:sp>
      <p:sp>
        <p:nvSpPr>
          <p:cNvPr id="3" name="Ondertitel 2">
            <a:extLst>
              <a:ext uri="{FF2B5EF4-FFF2-40B4-BE49-F238E27FC236}">
                <a16:creationId xmlns:a16="http://schemas.microsoft.com/office/drawing/2014/main" id="{6F7167FB-2590-20CA-2D2A-46CC9F51EE39}"/>
              </a:ext>
            </a:extLst>
          </p:cNvPr>
          <p:cNvSpPr>
            <a:spLocks noGrp="1"/>
          </p:cNvSpPr>
          <p:nvPr>
            <p:ph type="subTitle" idx="1"/>
          </p:nvPr>
        </p:nvSpPr>
        <p:spPr>
          <a:xfrm>
            <a:off x="1527048" y="4599432"/>
            <a:ext cx="9144000" cy="1536192"/>
          </a:xfrm>
        </p:spPr>
        <p:txBody>
          <a:bodyPr>
            <a:normAutofit/>
          </a:bodyPr>
          <a:lstStyle/>
          <a:p>
            <a:r>
              <a:rPr lang="nl-NL">
                <a:solidFill>
                  <a:srgbClr val="FFFFFF"/>
                </a:solidFill>
              </a:rPr>
              <a:t>Door Thomas, Luc &amp; Jelmer</a:t>
            </a:r>
          </a:p>
        </p:txBody>
      </p:sp>
      <p:sp>
        <p:nvSpPr>
          <p:cNvPr id="1033" name="sketchy line">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350444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0F04DCE-FD2E-AD6C-8B54-1D76E3F0E24C}"/>
              </a:ext>
            </a:extLst>
          </p:cNvPr>
          <p:cNvSpPr>
            <a:spLocks noGrp="1"/>
          </p:cNvSpPr>
          <p:nvPr>
            <p:ph type="title"/>
          </p:nvPr>
        </p:nvSpPr>
        <p:spPr>
          <a:xfrm>
            <a:off x="838201" y="365125"/>
            <a:ext cx="5251316" cy="1807305"/>
          </a:xfrm>
        </p:spPr>
        <p:txBody>
          <a:bodyPr>
            <a:normAutofit/>
          </a:bodyPr>
          <a:lstStyle/>
          <a:p>
            <a:r>
              <a:rPr lang="nl-NL"/>
              <a:t>Algemeen</a:t>
            </a:r>
          </a:p>
        </p:txBody>
      </p:sp>
      <p:sp>
        <p:nvSpPr>
          <p:cNvPr id="3" name="Tijdelijke aanduiding voor inhoud 2">
            <a:extLst>
              <a:ext uri="{FF2B5EF4-FFF2-40B4-BE49-F238E27FC236}">
                <a16:creationId xmlns:a16="http://schemas.microsoft.com/office/drawing/2014/main" id="{5E09FCFA-4C77-7051-B9DD-EA944DD55A56}"/>
              </a:ext>
            </a:extLst>
          </p:cNvPr>
          <p:cNvSpPr>
            <a:spLocks noGrp="1"/>
          </p:cNvSpPr>
          <p:nvPr>
            <p:ph idx="1"/>
          </p:nvPr>
        </p:nvSpPr>
        <p:spPr>
          <a:xfrm>
            <a:off x="838200" y="2333297"/>
            <a:ext cx="4619621" cy="3843666"/>
          </a:xfrm>
        </p:spPr>
        <p:txBody>
          <a:bodyPr>
            <a:normAutofit/>
          </a:bodyPr>
          <a:lstStyle/>
          <a:p>
            <a:r>
              <a:rPr lang="nl-NL" sz="2000" b="1"/>
              <a:t>Diersoort: </a:t>
            </a:r>
            <a:r>
              <a:rPr lang="nl-NL" sz="2000"/>
              <a:t>Chinchilla</a:t>
            </a:r>
          </a:p>
          <a:p>
            <a:r>
              <a:rPr lang="nl-NL" sz="2000" b="1"/>
              <a:t>Wettenschappelijke Naam: </a:t>
            </a:r>
            <a:r>
              <a:rPr lang="nl-NL" sz="2000" b="1" i="1">
                <a:effectLst/>
                <a:latin typeface="+mj-lt"/>
              </a:rPr>
              <a:t>Chinchilla lanigera</a:t>
            </a:r>
            <a:endParaRPr lang="nl-NL" sz="2000">
              <a:latin typeface="+mj-lt"/>
            </a:endParaRPr>
          </a:p>
          <a:p>
            <a:r>
              <a:rPr lang="nl-NL" sz="2000" b="1"/>
              <a:t>Herkomst: </a:t>
            </a:r>
            <a:r>
              <a:rPr lang="nl-NL" sz="2000"/>
              <a:t>Chili &amp; Peru in het Andes gebergte in Zuid-Amerika</a:t>
            </a:r>
          </a:p>
          <a:p>
            <a:r>
              <a:rPr lang="nl-NL" sz="2000" b="1"/>
              <a:t>Gebruiksdoel: Vroeger : </a:t>
            </a:r>
            <a:r>
              <a:rPr lang="nl-NL" sz="2000"/>
              <a:t>Vacht, Heden : Sierdier </a:t>
            </a:r>
          </a:p>
          <a:p>
            <a:r>
              <a:rPr lang="nl-NL" sz="2000" b="1"/>
              <a:t>Rassen en Variëteiten: </a:t>
            </a:r>
            <a:r>
              <a:rPr lang="nl-NL" sz="2000"/>
              <a:t>Kleurvariëteiten</a:t>
            </a:r>
          </a:p>
        </p:txBody>
      </p:sp>
      <p:pic>
        <p:nvPicPr>
          <p:cNvPr id="2050" name="Picture 2">
            <a:extLst>
              <a:ext uri="{FF2B5EF4-FFF2-40B4-BE49-F238E27FC236}">
                <a16:creationId xmlns:a16="http://schemas.microsoft.com/office/drawing/2014/main" id="{076FB00E-F33A-B820-5B0E-476531BE2C4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29" r="10625"/>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0465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5" name="Rectangle 3078">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a:extLst>
              <a:ext uri="{FF2B5EF4-FFF2-40B4-BE49-F238E27FC236}">
                <a16:creationId xmlns:a16="http://schemas.microsoft.com/office/drawing/2014/main" id="{62D5E940-7986-AB25-FDBB-FA0AEF3CA155}"/>
              </a:ext>
            </a:extLst>
          </p:cNvPr>
          <p:cNvSpPr>
            <a:spLocks noGrp="1"/>
          </p:cNvSpPr>
          <p:nvPr>
            <p:ph type="title"/>
          </p:nvPr>
        </p:nvSpPr>
        <p:spPr>
          <a:xfrm>
            <a:off x="838200" y="365125"/>
            <a:ext cx="5387502" cy="1325563"/>
          </a:xfrm>
        </p:spPr>
        <p:txBody>
          <a:bodyPr>
            <a:normAutofit/>
          </a:bodyPr>
          <a:lstStyle/>
          <a:p>
            <a:r>
              <a:rPr lang="nl-NL"/>
              <a:t>Voeding</a:t>
            </a:r>
          </a:p>
        </p:txBody>
      </p:sp>
      <p:pic>
        <p:nvPicPr>
          <p:cNvPr id="3074" name="Picture 2" descr="Premium Chinchilla Pellets | Chinchillaland">
            <a:extLst>
              <a:ext uri="{FF2B5EF4-FFF2-40B4-BE49-F238E27FC236}">
                <a16:creationId xmlns:a16="http://schemas.microsoft.com/office/drawing/2014/main" id="{85F472A8-1C33-0570-35D2-AAC15254B9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458" r="16875" b="-1"/>
          <a:stretch/>
        </p:blipFill>
        <p:spPr bwMode="auto">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a:noFill/>
          <a:extLst>
            <a:ext uri="{909E8E84-426E-40DD-AFC4-6F175D3DCCD1}">
              <a14:hiddenFill xmlns:a14="http://schemas.microsoft.com/office/drawing/2010/main">
                <a:solidFill>
                  <a:srgbClr val="FFFFFF"/>
                </a:solidFill>
              </a14:hiddenFill>
            </a:ext>
          </a:extLst>
        </p:spPr>
      </p:pic>
      <p:sp>
        <p:nvSpPr>
          <p:cNvPr id="3086"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87"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5" name="Tijdelijke aanduiding voor inhoud 2">
            <a:extLst>
              <a:ext uri="{FF2B5EF4-FFF2-40B4-BE49-F238E27FC236}">
                <a16:creationId xmlns:a16="http://schemas.microsoft.com/office/drawing/2014/main" id="{ECCB81E5-9589-5C29-FB22-22836356D9A9}"/>
              </a:ext>
            </a:extLst>
          </p:cNvPr>
          <p:cNvGraphicFramePr>
            <a:graphicFrameLocks noGrp="1"/>
          </p:cNvGraphicFramePr>
          <p:nvPr>
            <p:ph idx="1"/>
            <p:extLst>
              <p:ext uri="{D42A27DB-BD31-4B8C-83A1-F6EECF244321}">
                <p14:modId xmlns:p14="http://schemas.microsoft.com/office/powerpoint/2010/main" val="3083856215"/>
              </p:ext>
            </p:extLst>
          </p:nvPr>
        </p:nvGraphicFramePr>
        <p:xfrm>
          <a:off x="838200" y="1825625"/>
          <a:ext cx="5387502"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32750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4" descr="Afbeelding met kat, grond, zoogdier, buitenshuis&#10;&#10;Automatisch gegenereerde beschrijving">
            <a:extLst>
              <a:ext uri="{FF2B5EF4-FFF2-40B4-BE49-F238E27FC236}">
                <a16:creationId xmlns:a16="http://schemas.microsoft.com/office/drawing/2014/main" id="{554AC0B7-C264-D25C-9092-AB7FD44D12E8}"/>
              </a:ext>
            </a:extLst>
          </p:cNvPr>
          <p:cNvPicPr>
            <a:picLocks noChangeAspect="1"/>
          </p:cNvPicPr>
          <p:nvPr/>
        </p:nvPicPr>
        <p:blipFill rotWithShape="1">
          <a:blip r:embed="rId2"/>
          <a:srcRect l="20688"/>
          <a:stretch/>
        </p:blipFill>
        <p:spPr>
          <a:xfrm>
            <a:off x="1" y="10"/>
            <a:ext cx="9669642" cy="6857990"/>
          </a:xfrm>
          <a:prstGeom prst="rect">
            <a:avLst/>
          </a:prstGeom>
        </p:spPr>
      </p:pic>
      <p:sp>
        <p:nvSpPr>
          <p:cNvPr id="18" name="Rectangle 17">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76D6D2D-7D00-7578-9A97-872FC382875C}"/>
              </a:ext>
            </a:extLst>
          </p:cNvPr>
          <p:cNvSpPr>
            <a:spLocks noGrp="1"/>
          </p:cNvSpPr>
          <p:nvPr>
            <p:ph type="title"/>
          </p:nvPr>
        </p:nvSpPr>
        <p:spPr>
          <a:xfrm>
            <a:off x="7531610" y="365125"/>
            <a:ext cx="3822189" cy="1899912"/>
          </a:xfrm>
        </p:spPr>
        <p:txBody>
          <a:bodyPr>
            <a:normAutofit/>
          </a:bodyPr>
          <a:lstStyle/>
          <a:p>
            <a:r>
              <a:rPr lang="nl-NL" sz="4000"/>
              <a:t>Huisvesting</a:t>
            </a:r>
          </a:p>
        </p:txBody>
      </p:sp>
      <p:sp>
        <p:nvSpPr>
          <p:cNvPr id="3" name="Tijdelijke aanduiding voor inhoud 2">
            <a:extLst>
              <a:ext uri="{FF2B5EF4-FFF2-40B4-BE49-F238E27FC236}">
                <a16:creationId xmlns:a16="http://schemas.microsoft.com/office/drawing/2014/main" id="{673FA3F3-C0FD-BDE6-268E-3724550E4F76}"/>
              </a:ext>
            </a:extLst>
          </p:cNvPr>
          <p:cNvSpPr>
            <a:spLocks noGrp="1"/>
          </p:cNvSpPr>
          <p:nvPr>
            <p:ph idx="1"/>
          </p:nvPr>
        </p:nvSpPr>
        <p:spPr>
          <a:xfrm>
            <a:off x="7531610" y="2434201"/>
            <a:ext cx="3822189" cy="3742762"/>
          </a:xfrm>
        </p:spPr>
        <p:txBody>
          <a:bodyPr vert="horz" lIns="91440" tIns="45720" rIns="91440" bIns="45720" rtlCol="0">
            <a:normAutofit/>
          </a:bodyPr>
          <a:lstStyle/>
          <a:p>
            <a:r>
              <a:rPr lang="nl-NL" sz="1400">
                <a:cs typeface="Calibri"/>
              </a:rPr>
              <a:t>De natuurlijke leefomgeving van de Chinchilla bevind zich in het Andresgebergte in Zuid-Amerika.</a:t>
            </a:r>
          </a:p>
          <a:p>
            <a:r>
              <a:rPr lang="nl-NL" sz="1400">
                <a:cs typeface="Calibri"/>
              </a:rPr>
              <a:t>Chinchilla's zijn erg sociaal neem er daarom altijd 2. Zorg ook dat er genoeg ruimte is voor de dieren en dat er plato's op verschillende hoogte worden aangebracht om hun leefomgeving na te bootsen .</a:t>
            </a:r>
          </a:p>
          <a:p>
            <a:r>
              <a:rPr lang="nl-NL" sz="1400">
                <a:cs typeface="Calibri"/>
              </a:rPr>
              <a:t>Vervang de bodembedekking minimaal 1x per week. geef elke dag vers drinkwater, reinig regelmatig de voerbak en het waterflesje. Maak elke maand de gehele kooi goed schoon.</a:t>
            </a:r>
          </a:p>
          <a:p>
            <a:r>
              <a:rPr lang="nl-NL" sz="1400">
                <a:cs typeface="Calibri"/>
              </a:rPr>
              <a:t>Zorg voor een uitkijkpunt en verschillende looproetes. Ze hebben ook dingen nodig om mee te spelen zoals papier en een WC rol.</a:t>
            </a:r>
          </a:p>
        </p:txBody>
      </p:sp>
    </p:spTree>
    <p:extLst>
      <p:ext uri="{BB962C8B-B14F-4D97-AF65-F5344CB8AC3E}">
        <p14:creationId xmlns:p14="http://schemas.microsoft.com/office/powerpoint/2010/main" val="3478452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4" descr="Afbeelding met overdekt, zoogdier, metaal, kooi&#10;&#10;Automatisch gegenereerde beschrijving">
            <a:extLst>
              <a:ext uri="{FF2B5EF4-FFF2-40B4-BE49-F238E27FC236}">
                <a16:creationId xmlns:a16="http://schemas.microsoft.com/office/drawing/2014/main" id="{786F99F4-5335-09C1-BB22-16F73BD54416}"/>
              </a:ext>
            </a:extLst>
          </p:cNvPr>
          <p:cNvPicPr>
            <a:picLocks noChangeAspect="1"/>
          </p:cNvPicPr>
          <p:nvPr/>
        </p:nvPicPr>
        <p:blipFill rotWithShape="1">
          <a:blip r:embed="rId2"/>
          <a:srcRect l="1383" r="14019"/>
          <a:stretch/>
        </p:blipFill>
        <p:spPr>
          <a:xfrm>
            <a:off x="1" y="10"/>
            <a:ext cx="9669642" cy="6857990"/>
          </a:xfrm>
          <a:prstGeom prst="rect">
            <a:avLst/>
          </a:prstGeom>
        </p:spPr>
      </p:pic>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C160D1E-5BCA-7D17-B45F-0C44BA8277BD}"/>
              </a:ext>
            </a:extLst>
          </p:cNvPr>
          <p:cNvSpPr>
            <a:spLocks noGrp="1"/>
          </p:cNvSpPr>
          <p:nvPr>
            <p:ph type="title"/>
          </p:nvPr>
        </p:nvSpPr>
        <p:spPr>
          <a:xfrm>
            <a:off x="7531610" y="365125"/>
            <a:ext cx="3822189" cy="1899912"/>
          </a:xfrm>
        </p:spPr>
        <p:txBody>
          <a:bodyPr>
            <a:normAutofit/>
          </a:bodyPr>
          <a:lstStyle/>
          <a:p>
            <a:r>
              <a:rPr lang="nl-NL" sz="4000"/>
              <a:t>Voortplanting</a:t>
            </a:r>
          </a:p>
        </p:txBody>
      </p:sp>
      <p:sp>
        <p:nvSpPr>
          <p:cNvPr id="3" name="Tijdelijke aanduiding voor inhoud 2">
            <a:extLst>
              <a:ext uri="{FF2B5EF4-FFF2-40B4-BE49-F238E27FC236}">
                <a16:creationId xmlns:a16="http://schemas.microsoft.com/office/drawing/2014/main" id="{49CDB9B7-616E-4F4B-8026-CF0732FBDDF9}"/>
              </a:ext>
            </a:extLst>
          </p:cNvPr>
          <p:cNvSpPr>
            <a:spLocks noGrp="1"/>
          </p:cNvSpPr>
          <p:nvPr>
            <p:ph idx="1"/>
          </p:nvPr>
        </p:nvSpPr>
        <p:spPr>
          <a:xfrm>
            <a:off x="7531610" y="2434201"/>
            <a:ext cx="3822189" cy="3742762"/>
          </a:xfrm>
        </p:spPr>
        <p:txBody>
          <a:bodyPr vert="horz" lIns="91440" tIns="45720" rIns="91440" bIns="45720" rtlCol="0">
            <a:normAutofit/>
          </a:bodyPr>
          <a:lstStyle/>
          <a:p>
            <a:r>
              <a:rPr lang="nl-NL" sz="1300" b="1">
                <a:cs typeface="Calibri"/>
              </a:rPr>
              <a:t>Man: </a:t>
            </a:r>
            <a:r>
              <a:rPr lang="nl-NL" sz="1300">
                <a:cs typeface="Calibri"/>
              </a:rPr>
              <a:t>bokje </a:t>
            </a:r>
            <a:endParaRPr lang="nl-NL" sz="1300" b="1">
              <a:cs typeface="Calibri"/>
            </a:endParaRPr>
          </a:p>
          <a:p>
            <a:r>
              <a:rPr lang="nl-NL" sz="1300" b="1">
                <a:cs typeface="Calibri"/>
              </a:rPr>
              <a:t>Vrouw: </a:t>
            </a:r>
            <a:r>
              <a:rPr lang="nl-NL" sz="1300">
                <a:cs typeface="Calibri"/>
              </a:rPr>
              <a:t>Konijn</a:t>
            </a:r>
          </a:p>
          <a:p>
            <a:r>
              <a:rPr lang="nl-NL" sz="1300" b="1">
                <a:cs typeface="Calibri"/>
              </a:rPr>
              <a:t>Jong:</a:t>
            </a:r>
            <a:r>
              <a:rPr lang="nl-NL" sz="1300">
                <a:cs typeface="Calibri"/>
              </a:rPr>
              <a:t> chinchilla jong</a:t>
            </a:r>
          </a:p>
          <a:p>
            <a:r>
              <a:rPr lang="nl-NL" sz="1300" b="1">
                <a:cs typeface="Calibri"/>
              </a:rPr>
              <a:t>Castraat:</a:t>
            </a:r>
          </a:p>
          <a:p>
            <a:r>
              <a:rPr lang="nl-NL" sz="1300" b="1">
                <a:cs typeface="Calibri"/>
              </a:rPr>
              <a:t>Geslachtsrijp: </a:t>
            </a:r>
            <a:r>
              <a:rPr lang="nl-NL" sz="1300">
                <a:cs typeface="Calibri"/>
              </a:rPr>
              <a:t>vanaf 3 maanden</a:t>
            </a:r>
          </a:p>
          <a:p>
            <a:r>
              <a:rPr lang="nl-NL" sz="1300" b="1">
                <a:cs typeface="Calibri"/>
              </a:rPr>
              <a:t>Fokrijp: </a:t>
            </a:r>
            <a:r>
              <a:rPr lang="nl-NL" sz="1300">
                <a:cs typeface="Calibri"/>
              </a:rPr>
              <a:t>5 a 6 maanden </a:t>
            </a:r>
          </a:p>
          <a:p>
            <a:r>
              <a:rPr lang="nl-NL" sz="1300" b="1">
                <a:cs typeface="Calibri"/>
              </a:rPr>
              <a:t>Bronstcyclus: </a:t>
            </a:r>
            <a:r>
              <a:rPr lang="nl-NL" sz="1300">
                <a:cs typeface="Calibri"/>
              </a:rPr>
              <a:t>30 dagen </a:t>
            </a:r>
          </a:p>
          <a:p>
            <a:r>
              <a:rPr lang="nl-NL" sz="1300" b="1">
                <a:cs typeface="Calibri"/>
              </a:rPr>
              <a:t>Duur bronst: </a:t>
            </a:r>
            <a:r>
              <a:rPr lang="nl-NL" sz="1300">
                <a:cs typeface="Calibri"/>
              </a:rPr>
              <a:t>3 tot 4 dagen</a:t>
            </a:r>
          </a:p>
          <a:p>
            <a:r>
              <a:rPr lang="nl-NL" sz="1300" b="1">
                <a:cs typeface="Calibri"/>
              </a:rPr>
              <a:t>Draagtijd: </a:t>
            </a:r>
            <a:r>
              <a:rPr lang="nl-NL" sz="1300">
                <a:cs typeface="Calibri"/>
              </a:rPr>
              <a:t>111 dagen</a:t>
            </a:r>
          </a:p>
          <a:p>
            <a:r>
              <a:rPr lang="nl-NL" sz="1300" b="1">
                <a:cs typeface="Calibri"/>
              </a:rPr>
              <a:t>Worpgrootte: </a:t>
            </a:r>
            <a:r>
              <a:rPr lang="nl-NL" sz="1300">
                <a:cs typeface="Calibri"/>
              </a:rPr>
              <a:t>1-3</a:t>
            </a:r>
          </a:p>
          <a:p>
            <a:r>
              <a:rPr lang="nl-NL" sz="1300" b="1">
                <a:cs typeface="Calibri"/>
              </a:rPr>
              <a:t>Speentijd:</a:t>
            </a:r>
            <a:r>
              <a:rPr lang="nl-NL" sz="1300">
                <a:cs typeface="Calibri"/>
              </a:rPr>
              <a:t> 8 weken</a:t>
            </a:r>
          </a:p>
          <a:p>
            <a:r>
              <a:rPr lang="nl-NL" sz="1300" b="1">
                <a:cs typeface="Calibri"/>
              </a:rPr>
              <a:t>Gemiddelde leeftijd: </a:t>
            </a:r>
            <a:r>
              <a:rPr lang="nl-NL" sz="1300">
                <a:cs typeface="Calibri"/>
              </a:rPr>
              <a:t>10 jaar </a:t>
            </a:r>
          </a:p>
          <a:p>
            <a:pPr marL="0" indent="0">
              <a:buNone/>
            </a:pPr>
            <a:endParaRPr lang="nl-NL" sz="1300" b="1">
              <a:cs typeface="Calibri"/>
            </a:endParaRPr>
          </a:p>
        </p:txBody>
      </p:sp>
    </p:spTree>
    <p:extLst>
      <p:ext uri="{BB962C8B-B14F-4D97-AF65-F5344CB8AC3E}">
        <p14:creationId xmlns:p14="http://schemas.microsoft.com/office/powerpoint/2010/main" val="229281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7C9F6-16F6-3B94-8C99-69DEC96535A5}"/>
              </a:ext>
            </a:extLst>
          </p:cNvPr>
          <p:cNvSpPr>
            <a:spLocks noGrp="1"/>
          </p:cNvSpPr>
          <p:nvPr>
            <p:ph type="title"/>
          </p:nvPr>
        </p:nvSpPr>
        <p:spPr/>
        <p:txBody>
          <a:bodyPr/>
          <a:lstStyle/>
          <a:p>
            <a:r>
              <a:rPr lang="nl-NL"/>
              <a:t>Welzijn en Gedrag</a:t>
            </a:r>
          </a:p>
        </p:txBody>
      </p:sp>
      <p:sp>
        <p:nvSpPr>
          <p:cNvPr id="3" name="Tijdelijke aanduiding voor inhoud 2">
            <a:extLst>
              <a:ext uri="{FF2B5EF4-FFF2-40B4-BE49-F238E27FC236}">
                <a16:creationId xmlns:a16="http://schemas.microsoft.com/office/drawing/2014/main" id="{70B00EA6-7DD8-4FAE-8404-749782AE0EFE}"/>
              </a:ext>
            </a:extLst>
          </p:cNvPr>
          <p:cNvSpPr>
            <a:spLocks noGrp="1"/>
          </p:cNvSpPr>
          <p:nvPr>
            <p:ph idx="1"/>
          </p:nvPr>
        </p:nvSpPr>
        <p:spPr/>
        <p:txBody>
          <a:bodyPr vert="horz" lIns="91440" tIns="45720" rIns="91440" bIns="45720" rtlCol="0" anchor="t">
            <a:normAutofit/>
          </a:bodyPr>
          <a:lstStyle/>
          <a:p>
            <a:r>
              <a:rPr lang="nl-NL">
                <a:ea typeface="+mn-lt"/>
                <a:cs typeface="+mn-lt"/>
              </a:rPr>
              <a:t>Gedragskenmerken </a:t>
            </a:r>
            <a:endParaRPr lang="nl-NL">
              <a:cs typeface="Calibri" panose="020F0502020204030204"/>
            </a:endParaRPr>
          </a:p>
          <a:p>
            <a:r>
              <a:rPr lang="nl-NL">
                <a:ea typeface="+mn-lt"/>
                <a:cs typeface="+mn-lt"/>
              </a:rPr>
              <a:t>Natuurlijk gedrag: schemerdier slapen overdag nacht en avond actief</a:t>
            </a:r>
            <a:endParaRPr lang="nl-NL">
              <a:cs typeface="Calibri" panose="020F0502020204030204"/>
            </a:endParaRPr>
          </a:p>
          <a:p>
            <a:r>
              <a:rPr lang="nl-NL">
                <a:ea typeface="+mn-lt"/>
                <a:cs typeface="+mn-lt"/>
              </a:rPr>
              <a:t>Sociaal gedrag: leven in groepen van 100 communiceren door blaffen piepen </a:t>
            </a:r>
            <a:endParaRPr lang="nl-NL"/>
          </a:p>
          <a:p>
            <a:r>
              <a:rPr lang="nl-NL">
                <a:ea typeface="+mn-lt"/>
                <a:cs typeface="+mn-lt"/>
              </a:rPr>
              <a:t>Foerageergedrag: zoeken naar eten is niet echt nodig ze eten vooral struikjes hooi stro gras en kruiden wel wil iedereen het lekkerst stukje hebben: hier kan wel is strijd door ontstaan  </a:t>
            </a:r>
            <a:endParaRPr lang="nl-NL"/>
          </a:p>
          <a:p>
            <a:r>
              <a:rPr lang="nl-NL">
                <a:ea typeface="+mn-lt"/>
                <a:cs typeface="+mn-lt"/>
              </a:rPr>
              <a:t>Territoriumgedrag: ze worden agressief en urine sproeien </a:t>
            </a:r>
            <a:endParaRPr lang="nl-NL"/>
          </a:p>
          <a:p>
            <a:r>
              <a:rPr lang="nl-NL">
                <a:ea typeface="+mn-lt"/>
                <a:cs typeface="+mn-lt"/>
              </a:rPr>
              <a:t>voortplantingsgedrag: geen speciaal gedrag </a:t>
            </a:r>
            <a:endParaRPr lang="nl-NL"/>
          </a:p>
          <a:p>
            <a:endParaRPr lang="nl-NL">
              <a:cs typeface="Calibri"/>
            </a:endParaRPr>
          </a:p>
        </p:txBody>
      </p:sp>
    </p:spTree>
    <p:extLst>
      <p:ext uri="{BB962C8B-B14F-4D97-AF65-F5344CB8AC3E}">
        <p14:creationId xmlns:p14="http://schemas.microsoft.com/office/powerpoint/2010/main" val="80396060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74423FFA7CE0144A82E8BD3460A17D4" ma:contentTypeVersion="5" ma:contentTypeDescription="Een nieuw document maken." ma:contentTypeScope="" ma:versionID="1fd99a3f5f46009e857024fc3b54d146">
  <xsd:schema xmlns:xsd="http://www.w3.org/2001/XMLSchema" xmlns:xs="http://www.w3.org/2001/XMLSchema" xmlns:p="http://schemas.microsoft.com/office/2006/metadata/properties" xmlns:ns3="f498cfda-45b3-4418-b590-c564ae244479" xmlns:ns4="d6454bad-313c-4000-874f-101eaf1f62a4" targetNamespace="http://schemas.microsoft.com/office/2006/metadata/properties" ma:root="true" ma:fieldsID="84476be353774fa06c58b0baa1c0801a" ns3:_="" ns4:_="">
    <xsd:import namespace="f498cfda-45b3-4418-b590-c564ae244479"/>
    <xsd:import namespace="d6454bad-313c-4000-874f-101eaf1f62a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98cfda-45b3-4418-b590-c564ae2444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6454bad-313c-4000-874f-101eaf1f62a4"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SharingHintHash" ma:index="12"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79317D6-B361-46B2-8673-6E050374633B}">
  <ds:schemaRefs>
    <ds:schemaRef ds:uri="http://schemas.microsoft.com/sharepoint/v3/contenttype/forms"/>
  </ds:schemaRefs>
</ds:datastoreItem>
</file>

<file path=customXml/itemProps2.xml><?xml version="1.0" encoding="utf-8"?>
<ds:datastoreItem xmlns:ds="http://schemas.openxmlformats.org/officeDocument/2006/customXml" ds:itemID="{8675F4E2-2A74-44BF-A665-16383020FBDC}">
  <ds:schemaRefs>
    <ds:schemaRef ds:uri="d6454bad-313c-4000-874f-101eaf1f62a4"/>
    <ds:schemaRef ds:uri="f498cfda-45b3-4418-b590-c564ae24447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B2804FC-1A9C-4FB3-B305-D5C4E83FE9C5}">
  <ds:schemaRefs>
    <ds:schemaRef ds:uri="d6454bad-313c-4000-874f-101eaf1f62a4"/>
    <ds:schemaRef ds:uri="http://schemas.microsoft.com/office/2006/documentManagement/types"/>
    <ds:schemaRef ds:uri="http://purl.org/dc/elements/1.1/"/>
    <ds:schemaRef ds:uri="http://www.w3.org/XML/1998/namespace"/>
    <ds:schemaRef ds:uri="http://purl.org/dc/terms/"/>
    <ds:schemaRef ds:uri="http://schemas.microsoft.com/office/2006/metadata/properties"/>
    <ds:schemaRef ds:uri="http://schemas.microsoft.com/office/infopath/2007/PartnerControls"/>
    <ds:schemaRef ds:uri="http://schemas.openxmlformats.org/package/2006/metadata/core-properties"/>
    <ds:schemaRef ds:uri="f498cfda-45b3-4418-b590-c564ae244479"/>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330</Words>
  <Application>Microsoft Office PowerPoint</Application>
  <PresentationFormat>Breedbeeld</PresentationFormat>
  <Paragraphs>37</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Calibri Light</vt:lpstr>
      <vt:lpstr>Kantoorthema</vt:lpstr>
      <vt:lpstr>De Chinchilla</vt:lpstr>
      <vt:lpstr>Algemeen</vt:lpstr>
      <vt:lpstr>Voeding</vt:lpstr>
      <vt:lpstr>Huisvesting</vt:lpstr>
      <vt:lpstr>Voortplanting</vt:lpstr>
      <vt:lpstr>Welzijn en Gedrag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Chinchilla</dc:title>
  <dc:creator>Thomas Nakken (student)</dc:creator>
  <cp:lastModifiedBy>Maxime Van Straten</cp:lastModifiedBy>
  <cp:revision>2</cp:revision>
  <dcterms:created xsi:type="dcterms:W3CDTF">2023-03-24T11:57:49Z</dcterms:created>
  <dcterms:modified xsi:type="dcterms:W3CDTF">2023-03-24T13:03:59Z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0x010100374423FFA7CE0144A82E8BD3460A17D4</vt:lpwstr>
  </property>
</Properties>
</file>